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CA48-ABFC-42E4-96F3-F3244718E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BACCE-D8AD-4253-BD3F-A02D33D31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E463A-F51A-4C78-9378-4E4CCDFB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C5D30-A8FF-450A-B908-58B5B4BD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E4202-7711-4680-94BB-D5B025D86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7192-6B70-4586-894A-E4742D6D8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2B7E02-64D6-4D05-8CF0-54D165D19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270FB-F479-4369-AC49-C26D0B70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9F00-3DD5-4EFC-A0CB-AE387E9A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238A-C42B-4651-B155-7CD76D1F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6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D493C2-F531-4D54-9283-6054B9D98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CEEB6-BC8B-495D-A045-60E58A607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D0F60-FA4F-421F-ABEE-8A435707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A9D62-22A3-49AE-BBB3-B1D67156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29C79-A4C1-43AE-947D-62C286AD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FCDC-0C7A-41A7-972F-17F6ED8F0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C810-6C60-47B8-9ECC-FF065E2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1D4DE-D049-4AB4-A1B1-F470E67E8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FDAF3-F4D3-480D-9657-E10FB64A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32AE0-77D9-43C6-AA91-60539284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6AF55-3ADB-4551-B81A-29A777513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E34FB-99F9-4A50-A809-EA6D9A190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3AEC-4239-4C57-950B-0A4C403C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DA297-C73A-4966-BFFD-D9C174DC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21516-6B19-4873-BE81-B10C13C0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5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050E-1A65-4A81-A370-0D3D7598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27F14-29F0-4AF7-8344-812BDB2D9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AA6B2-FAE9-40AE-9BB5-0C4734DC5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DAF13-27FB-4F72-B879-AC071CB0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3EF0E-D350-447C-A19E-5F92F102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1584A-9031-414D-9D1E-296C5E75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7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3468-4612-4C0F-9691-30D557975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B4D4C-A62A-47AB-9173-376A65201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423D8-0263-4E97-9606-0FB536DDA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3A1EF-EC45-4E7A-B2DF-6B586B91F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AAC21-E140-4E69-8DD7-B0DF7BE48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50ED89-5F02-41C1-BB68-02C8DC2F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C325AE-2565-42DD-9D10-F561587C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AC8B5-583F-4471-9D26-D7F25E58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FEBA0-280B-431E-A189-4378EC1B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5AC1A8-EB83-4C5C-A151-2C4CB1FA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1274E-205C-4FBB-B2BB-4EE66EC5D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D1BE5-17F1-47D8-9374-697889C7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7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C2E875-25CB-468D-BA0E-1F865D223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B2B2D-1ECD-47F2-A967-9CCB2A47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18742-A802-41F7-8C71-E49B40CA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32BB-BE89-473F-805B-907A57D6B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77A97-9DD7-4F8C-8901-403E79F80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099B2-D2F6-43CA-A5AD-9D4927E29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8B678-BA7E-4401-93C4-754CEB49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D6353-0F6A-44F2-B949-A8EECAFF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A90FA-5780-4ADE-A79B-A2034AD3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5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FF93F-72E1-40B7-8520-D2FE6EEDE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4752B8-0036-4C91-B288-26DF6993A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56AF5-7271-4518-B502-6EDCCE169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C665E-1DDD-41CC-8B4A-5B194117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17B97-9E42-49E7-8473-15D3A7A2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B28FF-9F98-426D-B89E-8F29B489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E5CBB-DD26-463E-8A08-9A95B420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6891D-F3FA-4CB0-A7FE-80BD63B30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F17CC-9A71-4E71-B530-A1F9BC7C8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4E306-66DA-44FD-9CB2-11CFFDF2974F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4ECC0-67FF-4E81-A747-9AF67844AF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8D38F-61E8-42B5-87F0-34B54E1CC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139E1E18-997B-4477-811A-B26BBE7290A9}"/>
              </a:ext>
            </a:extLst>
          </p:cNvPr>
          <p:cNvSpPr/>
          <p:nvPr/>
        </p:nvSpPr>
        <p:spPr>
          <a:xfrm>
            <a:off x="5430078" y="2918790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/>
              <a:t>الأسرار السبعة </a:t>
            </a:r>
            <a:endParaRPr lang="en-US" sz="2800" b="1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27C4D1-49E0-4F45-8C3E-FF44E7FC0BC6}"/>
              </a:ext>
            </a:extLst>
          </p:cNvPr>
          <p:cNvSpPr/>
          <p:nvPr/>
        </p:nvSpPr>
        <p:spPr>
          <a:xfrm>
            <a:off x="5357008" y="57981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CECE40-939B-4171-9B8E-0FCECE4EE3AC}"/>
              </a:ext>
            </a:extLst>
          </p:cNvPr>
          <p:cNvSpPr/>
          <p:nvPr/>
        </p:nvSpPr>
        <p:spPr>
          <a:xfrm>
            <a:off x="7689575" y="649359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68CF91-A918-4C23-901B-F55479C21B2D}"/>
              </a:ext>
            </a:extLst>
          </p:cNvPr>
          <p:cNvSpPr/>
          <p:nvPr/>
        </p:nvSpPr>
        <p:spPr>
          <a:xfrm>
            <a:off x="8388626" y="2643809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63B29E-9203-4DBA-A5F9-F2F973B174EA}"/>
              </a:ext>
            </a:extLst>
          </p:cNvPr>
          <p:cNvSpPr/>
          <p:nvPr/>
        </p:nvSpPr>
        <p:spPr>
          <a:xfrm>
            <a:off x="7507351" y="4996066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92B5A4F-A525-43D2-9A54-56F2CE82DB99}"/>
              </a:ext>
            </a:extLst>
          </p:cNvPr>
          <p:cNvSpPr/>
          <p:nvPr/>
        </p:nvSpPr>
        <p:spPr>
          <a:xfrm>
            <a:off x="3359427" y="4996066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FBFD7FC-6963-4CBC-B474-911B2C7B6052}"/>
              </a:ext>
            </a:extLst>
          </p:cNvPr>
          <p:cNvSpPr/>
          <p:nvPr/>
        </p:nvSpPr>
        <p:spPr>
          <a:xfrm>
            <a:off x="2127286" y="2862469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05D485-E907-41BB-8C9F-8D24DDF63BD8}"/>
              </a:ext>
            </a:extLst>
          </p:cNvPr>
          <p:cNvSpPr/>
          <p:nvPr/>
        </p:nvSpPr>
        <p:spPr>
          <a:xfrm>
            <a:off x="3060864" y="921030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BA616F-0A68-43B6-B9F2-29727E356FB9}"/>
              </a:ext>
            </a:extLst>
          </p:cNvPr>
          <p:cNvCxnSpPr>
            <a:cxnSpLocks/>
          </p:cNvCxnSpPr>
          <p:nvPr/>
        </p:nvCxnSpPr>
        <p:spPr>
          <a:xfrm flipH="1" flipV="1">
            <a:off x="4547153" y="2511286"/>
            <a:ext cx="900629" cy="6361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941667C-06AC-4214-A487-38651B51B8D3}"/>
              </a:ext>
            </a:extLst>
          </p:cNvPr>
          <p:cNvCxnSpPr>
            <a:cxnSpLocks/>
          </p:cNvCxnSpPr>
          <p:nvPr/>
        </p:nvCxnSpPr>
        <p:spPr>
          <a:xfrm flipH="1">
            <a:off x="3929271" y="3763617"/>
            <a:ext cx="123576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30C4DF-AE99-4FAE-90AD-1236759EAA46}"/>
              </a:ext>
            </a:extLst>
          </p:cNvPr>
          <p:cNvCxnSpPr>
            <a:cxnSpLocks/>
          </p:cNvCxnSpPr>
          <p:nvPr/>
        </p:nvCxnSpPr>
        <p:spPr>
          <a:xfrm flipV="1">
            <a:off x="6284843" y="1914940"/>
            <a:ext cx="0" cy="974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7B678B-241D-459A-9A5F-A723A52768E1}"/>
              </a:ext>
            </a:extLst>
          </p:cNvPr>
          <p:cNvCxnSpPr/>
          <p:nvPr/>
        </p:nvCxnSpPr>
        <p:spPr>
          <a:xfrm flipV="1">
            <a:off x="6897347" y="2293454"/>
            <a:ext cx="947530" cy="7553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82A4966-B98B-4CA9-83A5-81F27D11C839}"/>
              </a:ext>
            </a:extLst>
          </p:cNvPr>
          <p:cNvCxnSpPr>
            <a:cxnSpLocks/>
          </p:cNvCxnSpPr>
          <p:nvPr/>
        </p:nvCxnSpPr>
        <p:spPr>
          <a:xfrm>
            <a:off x="7006258" y="4389782"/>
            <a:ext cx="644384" cy="8266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89A20D8-9AFA-4ADF-A8FB-874BD90762DA}"/>
              </a:ext>
            </a:extLst>
          </p:cNvPr>
          <p:cNvCxnSpPr>
            <a:cxnSpLocks/>
          </p:cNvCxnSpPr>
          <p:nvPr/>
        </p:nvCxnSpPr>
        <p:spPr>
          <a:xfrm flipH="1">
            <a:off x="4919044" y="4525617"/>
            <a:ext cx="689938" cy="6824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2945222-6A25-470B-AE29-5034E1AA78AA}"/>
              </a:ext>
            </a:extLst>
          </p:cNvPr>
          <p:cNvCxnSpPr>
            <a:cxnSpLocks/>
          </p:cNvCxnSpPr>
          <p:nvPr/>
        </p:nvCxnSpPr>
        <p:spPr>
          <a:xfrm>
            <a:off x="7214146" y="3763617"/>
            <a:ext cx="114797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D705C2-036E-4D92-BBAB-8ED20A54404D}"/>
              </a:ext>
            </a:extLst>
          </p:cNvPr>
          <p:cNvCxnSpPr>
            <a:cxnSpLocks/>
          </p:cNvCxnSpPr>
          <p:nvPr/>
        </p:nvCxnSpPr>
        <p:spPr>
          <a:xfrm flipH="1" flipV="1">
            <a:off x="2364095" y="1504536"/>
            <a:ext cx="806925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E540D96-7645-461A-8211-606F3A07F7D8}"/>
              </a:ext>
            </a:extLst>
          </p:cNvPr>
          <p:cNvCxnSpPr>
            <a:cxnSpLocks/>
          </p:cNvCxnSpPr>
          <p:nvPr/>
        </p:nvCxnSpPr>
        <p:spPr>
          <a:xfrm flipH="1" flipV="1">
            <a:off x="1437394" y="3429000"/>
            <a:ext cx="796487" cy="7454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61BA7D1-7A84-4675-AB5A-699B9F49F657}"/>
              </a:ext>
            </a:extLst>
          </p:cNvPr>
          <p:cNvCxnSpPr>
            <a:cxnSpLocks/>
          </p:cNvCxnSpPr>
          <p:nvPr/>
        </p:nvCxnSpPr>
        <p:spPr>
          <a:xfrm flipH="1" flipV="1">
            <a:off x="2579888" y="5405225"/>
            <a:ext cx="831755" cy="8746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437BB57-819F-403E-B549-4A078F429831}"/>
              </a:ext>
            </a:extLst>
          </p:cNvPr>
          <p:cNvCxnSpPr/>
          <p:nvPr/>
        </p:nvCxnSpPr>
        <p:spPr>
          <a:xfrm flipV="1">
            <a:off x="9138347" y="5481429"/>
            <a:ext cx="947530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0DC9412-1A50-437D-BBFA-AF8DDA84FBFE}"/>
              </a:ext>
            </a:extLst>
          </p:cNvPr>
          <p:cNvCxnSpPr/>
          <p:nvPr/>
        </p:nvCxnSpPr>
        <p:spPr>
          <a:xfrm flipV="1">
            <a:off x="9872466" y="3385929"/>
            <a:ext cx="947530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228105D-7E48-4CBE-9303-09D6FF658B2E}"/>
              </a:ext>
            </a:extLst>
          </p:cNvPr>
          <p:cNvCxnSpPr/>
          <p:nvPr/>
        </p:nvCxnSpPr>
        <p:spPr>
          <a:xfrm flipV="1">
            <a:off x="9295990" y="1230797"/>
            <a:ext cx="947530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BBDE9A30-2B25-40C6-810B-AAFF98AB087F}"/>
              </a:ext>
            </a:extLst>
          </p:cNvPr>
          <p:cNvCxnSpPr/>
          <p:nvPr/>
        </p:nvCxnSpPr>
        <p:spPr>
          <a:xfrm rot="10800000" flipV="1">
            <a:off x="4705296" y="212035"/>
            <a:ext cx="903686" cy="437324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011D3AD-3008-4991-8596-70BC4B9B5A2C}"/>
              </a:ext>
            </a:extLst>
          </p:cNvPr>
          <p:cNvSpPr/>
          <p:nvPr/>
        </p:nvSpPr>
        <p:spPr>
          <a:xfrm>
            <a:off x="10363200" y="649359"/>
            <a:ext cx="1364974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السر+ صورة  </a:t>
            </a:r>
            <a:endParaRPr lang="en-US" b="1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33E04DA4-4704-4F6F-8243-1CBB26217F62}"/>
              </a:ext>
            </a:extLst>
          </p:cNvPr>
          <p:cNvSpPr/>
          <p:nvPr/>
        </p:nvSpPr>
        <p:spPr>
          <a:xfrm>
            <a:off x="3060864" y="54674"/>
            <a:ext cx="1466033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السر+ صورة  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881A7A3-631F-4AC9-ABB1-8E12B851E076}"/>
              </a:ext>
            </a:extLst>
          </p:cNvPr>
          <p:cNvSpPr/>
          <p:nvPr/>
        </p:nvSpPr>
        <p:spPr>
          <a:xfrm>
            <a:off x="10832277" y="3009901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+ صورة 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D67C742A-AC7F-40AF-B091-BB58BC8D54A1}"/>
              </a:ext>
            </a:extLst>
          </p:cNvPr>
          <p:cNvSpPr/>
          <p:nvPr/>
        </p:nvSpPr>
        <p:spPr>
          <a:xfrm>
            <a:off x="1275521" y="5031682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+ صورة 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A0E08D27-7E73-43A8-A7AB-57DE25B13FC8}"/>
              </a:ext>
            </a:extLst>
          </p:cNvPr>
          <p:cNvSpPr/>
          <p:nvPr/>
        </p:nvSpPr>
        <p:spPr>
          <a:xfrm>
            <a:off x="159492" y="3099351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+ صورة 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EDADE459-F218-4A22-A261-24C30253DE08}"/>
              </a:ext>
            </a:extLst>
          </p:cNvPr>
          <p:cNvSpPr/>
          <p:nvPr/>
        </p:nvSpPr>
        <p:spPr>
          <a:xfrm>
            <a:off x="972089" y="1012965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+ صورة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C418AD90-B3A4-4719-80EE-AFD256F64074}"/>
              </a:ext>
            </a:extLst>
          </p:cNvPr>
          <p:cNvSpPr/>
          <p:nvPr/>
        </p:nvSpPr>
        <p:spPr>
          <a:xfrm>
            <a:off x="10111409" y="5335655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+ صورة </a:t>
            </a:r>
          </a:p>
        </p:txBody>
      </p:sp>
    </p:spTree>
    <p:extLst>
      <p:ext uri="{BB962C8B-B14F-4D97-AF65-F5344CB8AC3E}">
        <p14:creationId xmlns:p14="http://schemas.microsoft.com/office/powerpoint/2010/main" val="98919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37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T.Dayehk</dc:creator>
  <cp:lastModifiedBy>T.Dayehk</cp:lastModifiedBy>
  <cp:revision>7</cp:revision>
  <cp:lastPrinted>2023-09-23T06:31:01Z</cp:lastPrinted>
  <dcterms:created xsi:type="dcterms:W3CDTF">2023-09-20T05:24:56Z</dcterms:created>
  <dcterms:modified xsi:type="dcterms:W3CDTF">2023-09-23T06:33:04Z</dcterms:modified>
</cp:coreProperties>
</file>