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83" r:id="rId5"/>
    <p:sldId id="400" r:id="rId6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400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972" autoAdjust="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2/18/2023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4" y="4253573"/>
            <a:ext cx="4068710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Teacher : Eva Karadsheh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3653" y="1410828"/>
            <a:ext cx="8804365" cy="13111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Digital Literacy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73982" y="2589398"/>
            <a:ext cx="9461500" cy="757130"/>
          </a:xfrm>
        </p:spPr>
        <p:txBody>
          <a:bodyPr/>
          <a:lstStyle/>
          <a:p>
            <a:r>
              <a:rPr lang="en-US" dirty="0"/>
              <a:t>E-learning 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96502-C270-484C-A460-DEE665EA8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2287195"/>
            <a:ext cx="11658600" cy="4191917"/>
          </a:xfrm>
        </p:spPr>
        <p:txBody>
          <a:bodyPr/>
          <a:lstStyle/>
          <a:p>
            <a:pPr marL="0" indent="0"/>
            <a:r>
              <a:rPr lang="en-US" sz="2400" b="1" dirty="0"/>
              <a:t>Choose a topic:</a:t>
            </a:r>
          </a:p>
          <a:p>
            <a:pPr marL="0" indent="0"/>
            <a:r>
              <a:rPr lang="en-US" sz="2400" dirty="0"/>
              <a:t>It is up to your team (1-3 students) to choose a topic. </a:t>
            </a:r>
          </a:p>
          <a:p>
            <a:pPr marL="0" indent="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could choose a topic from your school 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 a lesson in a subject you are interested 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the topic of the lesson.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Outline the information you will include in your lesson.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down one or two questions you could ask to see if the learners has understood the multimedia content. </a:t>
            </a:r>
          </a:p>
          <a:p>
            <a:pPr marL="0" indent="0"/>
            <a:endParaRPr lang="en-US" sz="2400" dirty="0"/>
          </a:p>
          <a:p>
            <a:endParaRPr lang="en-US" sz="2400" dirty="0"/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F7487-463B-4E3F-9528-8124E61F76F4}"/>
              </a:ext>
            </a:extLst>
          </p:cNvPr>
          <p:cNvSpPr/>
          <p:nvPr/>
        </p:nvSpPr>
        <p:spPr>
          <a:xfrm>
            <a:off x="2868392" y="837889"/>
            <a:ext cx="534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Activity: Page 45+Page 46 </a:t>
            </a:r>
          </a:p>
        </p:txBody>
      </p:sp>
      <p:pic>
        <p:nvPicPr>
          <p:cNvPr id="5" name="Picture 2" descr="What is the meaning of the word CLASSWORK? - YouTube">
            <a:extLst>
              <a:ext uri="{FF2B5EF4-FFF2-40B4-BE49-F238E27FC236}">
                <a16:creationId xmlns:a16="http://schemas.microsoft.com/office/drawing/2014/main" id="{7E29492A-0AF4-4953-A4BE-EEA962DB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A9C"/>
              </a:clrFrom>
              <a:clrTo>
                <a:srgbClr val="FFFA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65" y="176124"/>
            <a:ext cx="3392545" cy="19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95D50-6984-4360-B13B-14AB78F26350}"/>
              </a:ext>
            </a:extLst>
          </p:cNvPr>
          <p:cNvSpPr txBox="1"/>
          <p:nvPr/>
        </p:nvSpPr>
        <p:spPr>
          <a:xfrm>
            <a:off x="1112688" y="163896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7CE71-95A7-C255-DD31-512ADDCF1AC3}"/>
              </a:ext>
            </a:extLst>
          </p:cNvPr>
          <p:cNvSpPr/>
          <p:nvPr/>
        </p:nvSpPr>
        <p:spPr>
          <a:xfrm>
            <a:off x="9002127" y="6457890"/>
            <a:ext cx="2923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(Marks for third exam)</a:t>
            </a:r>
          </a:p>
        </p:txBody>
      </p:sp>
    </p:spTree>
    <p:extLst>
      <p:ext uri="{BB962C8B-B14F-4D97-AF65-F5344CB8AC3E}">
        <p14:creationId xmlns:p14="http://schemas.microsoft.com/office/powerpoint/2010/main" val="13572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0</TotalTime>
  <Words>158</Words>
  <Application>Microsoft Office PowerPoint</Application>
  <PresentationFormat>Widescreen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Digital Literacy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2022-01-28T14:55:37Z</dcterms:created>
  <dcterms:modified xsi:type="dcterms:W3CDTF">2023-02-18T10:11:26Z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