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3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3CA31-6B8B-460D-8077-E9CCDE04E46F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DA5A9-FE63-4BFE-A335-E03AA72DF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882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3CA31-6B8B-460D-8077-E9CCDE04E46F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DA5A9-FE63-4BFE-A335-E03AA72DF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344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3CA31-6B8B-460D-8077-E9CCDE04E46F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DA5A9-FE63-4BFE-A335-E03AA72DF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200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3CA31-6B8B-460D-8077-E9CCDE04E46F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DA5A9-FE63-4BFE-A335-E03AA72DF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788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3CA31-6B8B-460D-8077-E9CCDE04E46F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DA5A9-FE63-4BFE-A335-E03AA72DF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847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3CA31-6B8B-460D-8077-E9CCDE04E46F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DA5A9-FE63-4BFE-A335-E03AA72DF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27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3CA31-6B8B-460D-8077-E9CCDE04E46F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DA5A9-FE63-4BFE-A335-E03AA72DF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689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3CA31-6B8B-460D-8077-E9CCDE04E46F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DA5A9-FE63-4BFE-A335-E03AA72DF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519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3CA31-6B8B-460D-8077-E9CCDE04E46F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DA5A9-FE63-4BFE-A335-E03AA72DF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510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3CA31-6B8B-460D-8077-E9CCDE04E46F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DA5A9-FE63-4BFE-A335-E03AA72DF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358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3CA31-6B8B-460D-8077-E9CCDE04E46F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DA5A9-FE63-4BFE-A335-E03AA72DF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522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3CA31-6B8B-460D-8077-E9CCDE04E46F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DA5A9-FE63-4BFE-A335-E03AA72DF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268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53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9714" y="346727"/>
            <a:ext cx="1088136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JO" sz="4000" dirty="0" smtClean="0"/>
              <a:t>يُمْكِن أنْ نَقولَ أنَّ الصفة الملائمة لشَخْصِية "طارق" هيَ أنَّهُ:	</a:t>
            </a:r>
          </a:p>
          <a:p>
            <a:pPr algn="r" rtl="1"/>
            <a:r>
              <a:rPr lang="ar-JO" sz="4000" dirty="0" smtClean="0"/>
              <a:t>☐ رحيم</a:t>
            </a:r>
          </a:p>
          <a:p>
            <a:pPr algn="r" rtl="1"/>
            <a:r>
              <a:rPr lang="ar-JO" sz="4000" dirty="0" smtClean="0"/>
              <a:t>☐ قاسٍ</a:t>
            </a:r>
          </a:p>
          <a:p>
            <a:pPr algn="r" rtl="1"/>
            <a:r>
              <a:rPr lang="ar-JO" sz="4000" dirty="0" smtClean="0"/>
              <a:t>☐عنيفٌ</a:t>
            </a:r>
          </a:p>
          <a:p>
            <a:pPr algn="r" rtl="1"/>
            <a:r>
              <a:rPr lang="ar-JO" sz="4000" dirty="0" smtClean="0"/>
              <a:t>☐مُدَلّلٌ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751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11680" y="888274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JO" sz="4000" dirty="0" smtClean="0"/>
              <a:t>حَوّل الجملة التالية من المذكر إلى المؤنث:</a:t>
            </a:r>
          </a:p>
          <a:p>
            <a:pPr algn="r" rtl="1"/>
            <a:r>
              <a:rPr lang="ar-JO" sz="4000" dirty="0" smtClean="0"/>
              <a:t>	تَعِبَ طارِقٌ وَخافَ .         </a:t>
            </a:r>
          </a:p>
          <a:p>
            <a:pPr algn="r" rtl="1"/>
            <a:r>
              <a:rPr lang="ar-JO" sz="4000" dirty="0" smtClean="0"/>
              <a:t>__________________________.</a:t>
            </a:r>
          </a:p>
          <a:p>
            <a:pPr algn="r" rtl="1"/>
            <a:endParaRPr lang="ar-JO" sz="4000" dirty="0" smtClean="0"/>
          </a:p>
          <a:p>
            <a:pPr algn="r" rtl="1"/>
            <a:r>
              <a:rPr lang="ar-JO" sz="4000" dirty="0" smtClean="0"/>
              <a:t>5-حَول الجملة التالية من المؤنث إلى المذكر:</a:t>
            </a:r>
          </a:p>
          <a:p>
            <a:pPr algn="r" rtl="1"/>
            <a:endParaRPr lang="ar-JO" sz="4000" dirty="0" smtClean="0"/>
          </a:p>
          <a:p>
            <a:pPr algn="r" rtl="1"/>
            <a:r>
              <a:rPr lang="ar-JO" sz="4000" dirty="0" smtClean="0"/>
              <a:t>جَلَسَتْ لَيْلى وَفَتَحَت الكِتابَ.       </a:t>
            </a:r>
          </a:p>
          <a:p>
            <a:pPr algn="r" rtl="1"/>
            <a:r>
              <a:rPr lang="ar-JO" sz="4000" dirty="0" smtClean="0"/>
              <a:t>_________________________.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86601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8194" y="450899"/>
            <a:ext cx="1194380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JO" sz="4000" dirty="0" smtClean="0"/>
              <a:t>رتّب كلمات الجمل التالية لتحصل على جمل مفيدة:	</a:t>
            </a:r>
          </a:p>
          <a:p>
            <a:pPr algn="r" rtl="1"/>
            <a:r>
              <a:rPr lang="ar-JO" sz="4000" dirty="0" smtClean="0"/>
              <a:t>الحديقَةِ   طارِقٌ    يَوْمٍ     ذاتَ       شاهَدَ    في      عُصْفورًا </a:t>
            </a:r>
          </a:p>
          <a:p>
            <a:pPr algn="r" rtl="1"/>
            <a:r>
              <a:rPr lang="ar-JO" sz="4000" dirty="0" smtClean="0"/>
              <a:t>_____________________________.</a:t>
            </a:r>
          </a:p>
          <a:p>
            <a:pPr algn="r" rtl="1"/>
            <a:endParaRPr lang="ar-JO" sz="4000" dirty="0"/>
          </a:p>
          <a:p>
            <a:pPr algn="r" rtl="1"/>
            <a:r>
              <a:rPr lang="ar-JO" sz="4000" dirty="0" smtClean="0"/>
              <a:t>   سَعيدًا   طارَ    ثُمَّ   مُزقزِقًا </a:t>
            </a:r>
          </a:p>
          <a:p>
            <a:pPr algn="r" rtl="1"/>
            <a:r>
              <a:rPr lang="ar-JO" sz="4000" dirty="0" smtClean="0"/>
              <a:t>____________________________.</a:t>
            </a:r>
          </a:p>
          <a:p>
            <a:pPr algn="r" rtl="1"/>
            <a:endParaRPr lang="ar-JO" sz="4000" dirty="0" smtClean="0"/>
          </a:p>
          <a:p>
            <a:pPr algn="r" rtl="1"/>
            <a:r>
              <a:rPr lang="ar-JO" sz="4000" dirty="0" smtClean="0"/>
              <a:t>3.يَلْعَبُ    خَرَجَ    يومٍ   ذاتَ   طارقٌ</a:t>
            </a:r>
          </a:p>
          <a:p>
            <a:pPr algn="r" rtl="1"/>
            <a:r>
              <a:rPr lang="ar-JO" sz="4000" dirty="0" smtClean="0"/>
              <a:t>____________________________.</a:t>
            </a:r>
          </a:p>
        </p:txBody>
      </p:sp>
    </p:spTree>
    <p:extLst>
      <p:ext uri="{BB962C8B-B14F-4D97-AF65-F5344CB8AC3E}">
        <p14:creationId xmlns:p14="http://schemas.microsoft.com/office/powerpoint/2010/main" val="24350404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5760" y="459101"/>
            <a:ext cx="1124712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ar-JO" sz="4000" dirty="0" smtClean="0"/>
          </a:p>
          <a:p>
            <a:pPr algn="r" rtl="1"/>
            <a:r>
              <a:rPr lang="ar-JO" sz="4000" dirty="0" smtClean="0"/>
              <a:t>4.تحتَ   فجلسَ   يفعل   ماذا   يدري   شجرةٍ   لا </a:t>
            </a:r>
          </a:p>
          <a:p>
            <a:pPr algn="r" rtl="1"/>
            <a:endParaRPr lang="ar-JO" sz="4000" dirty="0" smtClean="0"/>
          </a:p>
          <a:p>
            <a:pPr algn="r" rtl="1"/>
            <a:r>
              <a:rPr lang="ar-JO" sz="4000" dirty="0" smtClean="0"/>
              <a:t>___________________________________.</a:t>
            </a:r>
          </a:p>
          <a:p>
            <a:pPr algn="r" rtl="1"/>
            <a:endParaRPr lang="ar-JO" sz="4000" dirty="0" smtClean="0"/>
          </a:p>
          <a:p>
            <a:pPr algn="r" rtl="1"/>
            <a:r>
              <a:rPr lang="ar-JO" sz="4000" dirty="0" smtClean="0"/>
              <a:t>5.العودَةِ    يَعْرِفْ   وَلمْ    طَريقَ</a:t>
            </a:r>
          </a:p>
          <a:p>
            <a:pPr algn="r" rtl="1"/>
            <a:endParaRPr lang="ar-JO" sz="4000" dirty="0" smtClean="0"/>
          </a:p>
          <a:p>
            <a:pPr algn="r" rtl="1"/>
            <a:r>
              <a:rPr lang="ar-JO" sz="4000" dirty="0" smtClean="0"/>
              <a:t>___________________________________.</a:t>
            </a:r>
            <a:endParaRPr lang="ar-JO" sz="4000" dirty="0"/>
          </a:p>
        </p:txBody>
      </p:sp>
    </p:spTree>
    <p:extLst>
      <p:ext uri="{BB962C8B-B14F-4D97-AF65-F5344CB8AC3E}">
        <p14:creationId xmlns:p14="http://schemas.microsoft.com/office/powerpoint/2010/main" val="3953270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0891" y="1127819"/>
            <a:ext cx="1118180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JO" sz="4400" dirty="0" smtClean="0"/>
              <a:t>  شاهَدَ طارقٌ ذاتَ يَوْم ٍ عُصْفورًا في الحَديقَةِ ، فالتَقطهُ بِلطفٍ، فإذا</a:t>
            </a:r>
            <a:r>
              <a:rPr lang="ar-JO" sz="4400" dirty="0"/>
              <a:t> </a:t>
            </a:r>
            <a:r>
              <a:rPr lang="ar-JO" sz="4400" dirty="0" smtClean="0"/>
              <a:t>هو جَريحٌ . </a:t>
            </a:r>
          </a:p>
          <a:p>
            <a:pPr algn="r"/>
            <a:r>
              <a:rPr lang="ar-JO" sz="4400" dirty="0" smtClean="0"/>
              <a:t> تَألَّمَ طارقٌ لِحالِهِ وَسارَعَ بِمُداواتِهِ وَإطعامِهِ. استَمَرَّ طارقٌ في</a:t>
            </a:r>
          </a:p>
          <a:p>
            <a:pPr algn="r"/>
            <a:r>
              <a:rPr lang="ar-JO" sz="4400" dirty="0" smtClean="0"/>
              <a:t>العِنايَة بالعُصْفور إلى أن شُفِيَ ، فَأَطْلَقَهُ في الجَوِّ لِيَعيشَ مَعَ الطُّيورحُرًّا طَليقا . بَقِيَ العُصْفورُ يُرَفْرفُ كأنَّهُ لا يُريدُ فِراقَهُ، ثُمَّ  طارَ مُزَقْزقًا سعيدًا.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78970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8194" y="289118"/>
            <a:ext cx="1163900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JO" sz="4400" dirty="0"/>
              <a:t> </a:t>
            </a:r>
            <a:r>
              <a:rPr lang="ar-JO" sz="4400" dirty="0" smtClean="0"/>
              <a:t> أصْبَحَ العُصْفورُ مُنذُ ذلك اليوْم ِ يَتَرَدَّدُ على الحَديقةِ لِيَرى صَديقهُ</a:t>
            </a:r>
          </a:p>
          <a:p>
            <a:pPr algn="r"/>
            <a:r>
              <a:rPr lang="ar-JO" sz="4400" dirty="0" smtClean="0"/>
              <a:t>الصَّغيرَ ، وَيَتَناوَلُ مِنْ يَدَيْهِ بَعْضَ الحَبِّ وَفُتاتَ الخُبْز.</a:t>
            </a:r>
          </a:p>
          <a:p>
            <a:pPr algn="r"/>
            <a:r>
              <a:rPr lang="ar-JO" sz="4400" dirty="0"/>
              <a:t> </a:t>
            </a:r>
            <a:r>
              <a:rPr lang="ar-JO" sz="4400" dirty="0" smtClean="0"/>
              <a:t> ذاتَ يَوْم ٍ خَرَجَ طارقٌ يَلْعَبُ . ابتعَدَ عَنِ الدّار كَثيرًا فتاهَ ، وَلمْ</a:t>
            </a:r>
          </a:p>
          <a:p>
            <a:pPr algn="r"/>
            <a:r>
              <a:rPr lang="ar-JO" sz="4400" dirty="0" smtClean="0"/>
              <a:t>يَعْرفْ طَريقَ العَوْدَةِ ...</a:t>
            </a:r>
          </a:p>
          <a:p>
            <a:pPr algn="r"/>
            <a:r>
              <a:rPr lang="ar-JO" sz="4400" dirty="0"/>
              <a:t> </a:t>
            </a:r>
            <a:r>
              <a:rPr lang="ar-JO" sz="4400" dirty="0" smtClean="0"/>
              <a:t>  تَعِبَ طارقٌ وَخافَ ، فَجَلَسَ تَحْتَ شَجَرَةٍ لا يَدْري ماذا يَفعَلُ .</a:t>
            </a:r>
          </a:p>
          <a:p>
            <a:pPr algn="r"/>
            <a:r>
              <a:rPr lang="ar-JO" sz="4400" dirty="0" smtClean="0"/>
              <a:t>وَفَجْأةً، سَمِعَ زَقْزَقاتٍ حادَّةً بالقُرْبِ مِنْهُ وَرَأى عُصْفورًا يَحومُ      </a:t>
            </a:r>
          </a:p>
          <a:p>
            <a:pPr algn="r"/>
            <a:r>
              <a:rPr lang="ar-JO" sz="4400" dirty="0" smtClean="0"/>
              <a:t> حَوْلَهُ وَيُصَفِّقُ بِجَناحَيْهِ الصَّغيرين ِ فَرَحًا بِلِقائِهِ </a:t>
            </a:r>
            <a:r>
              <a:rPr lang="ar-JO" sz="4800" dirty="0" smtClean="0"/>
              <a:t>.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20684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503" y="153464"/>
            <a:ext cx="11939451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JO" sz="4400" dirty="0" smtClean="0"/>
              <a:t>   قامَ طارقٌ مِنْ مَكانهِ ، وَجَرى وَراءَ العُصْفور، وَلَمّا دَنا مِنْهُ طارَ.</a:t>
            </a:r>
          </a:p>
          <a:p>
            <a:pPr algn="r" rtl="1"/>
            <a:r>
              <a:rPr lang="ar-JO" sz="4400" dirty="0" smtClean="0"/>
              <a:t>صارَ العُصْفورُ يَطيرُ كُلَّما اقتَرَبَ مِنْهُ صاحِبُهُ مُزَقزقا كَأنَّهُ</a:t>
            </a:r>
          </a:p>
          <a:p>
            <a:pPr algn="r" rtl="1"/>
            <a:r>
              <a:rPr lang="ar-JO" sz="4400" dirty="0"/>
              <a:t>ي</a:t>
            </a:r>
            <a:r>
              <a:rPr lang="ar-JO" sz="4400" dirty="0" smtClean="0"/>
              <a:t>َقولُ لَهُ : " اتبعْني وَلا تَخَفْ "  إلى أن وَصَلَ بِهِ إلى المَنْزل ِ.</a:t>
            </a:r>
            <a:endParaRPr lang="en-US" sz="4400" dirty="0"/>
          </a:p>
        </p:txBody>
      </p:sp>
      <p:sp>
        <p:nvSpPr>
          <p:cNvPr id="3" name="Rectangle 2"/>
          <p:cNvSpPr/>
          <p:nvPr/>
        </p:nvSpPr>
        <p:spPr>
          <a:xfrm>
            <a:off x="209006" y="3186724"/>
            <a:ext cx="11443063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JO" sz="4400" dirty="0" smtClean="0"/>
              <a:t>1.أكتب عنوان النص على الخط</a:t>
            </a:r>
          </a:p>
          <a:p>
            <a:pPr algn="r"/>
            <a:r>
              <a:rPr lang="ar-JO" sz="4400" dirty="0" smtClean="0"/>
              <a:t>2.ضع خطًا تحت كلمة "طارِقٌ " في السطر الاول.     </a:t>
            </a:r>
          </a:p>
          <a:p>
            <a:pPr algn="r"/>
            <a:r>
              <a:rPr lang="ar-JO" sz="4400" dirty="0" smtClean="0"/>
              <a:t>3.أرسم دائرة حَولَ كَلِمَة "المنزل" في السطر الاخير.   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19661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28817" y="424773"/>
            <a:ext cx="49840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000" dirty="0" smtClean="0"/>
              <a:t>ماذا شاهَدَ طارِقٌ في الحَديقَةِ؟ </a:t>
            </a:r>
            <a:endParaRPr lang="en-US" sz="4000" dirty="0"/>
          </a:p>
        </p:txBody>
      </p:sp>
      <p:sp>
        <p:nvSpPr>
          <p:cNvPr id="3" name="Rectangle 2"/>
          <p:cNvSpPr/>
          <p:nvPr/>
        </p:nvSpPr>
        <p:spPr>
          <a:xfrm>
            <a:off x="4114956" y="1238036"/>
            <a:ext cx="722024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000" dirty="0" smtClean="0"/>
              <a:t>ما هِيَ العِناية التي قَدَّمَها طارقٌ للعُصْفور ؟ </a:t>
            </a:r>
            <a:endParaRPr lang="en-US" sz="4000" dirty="0"/>
          </a:p>
        </p:txBody>
      </p:sp>
      <p:sp>
        <p:nvSpPr>
          <p:cNvPr id="4" name="Rectangle 3"/>
          <p:cNvSpPr/>
          <p:nvPr/>
        </p:nvSpPr>
        <p:spPr>
          <a:xfrm>
            <a:off x="5164900" y="2574288"/>
            <a:ext cx="66479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000" dirty="0" smtClean="0"/>
              <a:t>لماذا أطَلقَ طارقٌ العُصْفورَ في الجَوِّ ؟	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-139640" y="3910540"/>
            <a:ext cx="11952514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JO" sz="4000" dirty="0" smtClean="0"/>
              <a:t>اكتب الجملَة َ التي تبين أنَّ طارقَ والعصفور أصبَحا صديقيْن ِ.           </a:t>
            </a:r>
          </a:p>
          <a:p>
            <a:pPr algn="r" rtl="1"/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75438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38251" y="1287253"/>
            <a:ext cx="9353005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JO" sz="4000" dirty="0" smtClean="0"/>
              <a:t>إلى أَيْنَ تَبِعَ طارِقٌ العُصْفورَ في النِّهايَةِ ؟	</a:t>
            </a:r>
          </a:p>
          <a:p>
            <a:pPr algn="r" rtl="1"/>
            <a:r>
              <a:rPr lang="ar-JO" sz="4000" dirty="0" smtClean="0"/>
              <a:t>☐إلى المدرسة</a:t>
            </a:r>
          </a:p>
          <a:p>
            <a:pPr algn="r" rtl="1"/>
            <a:r>
              <a:rPr lang="ar-JO" sz="4000" dirty="0" smtClean="0"/>
              <a:t>☐إلى بيت صديقِهِ</a:t>
            </a:r>
          </a:p>
          <a:p>
            <a:pPr algn="r" rtl="1"/>
            <a:r>
              <a:rPr lang="ar-JO" sz="4000" dirty="0" smtClean="0"/>
              <a:t>☐إلى بيْتِهِ</a:t>
            </a:r>
          </a:p>
          <a:p>
            <a:pPr algn="r" rtl="1"/>
            <a:r>
              <a:rPr lang="ar-JO" sz="4000" dirty="0" smtClean="0"/>
              <a:t>☐إلى الدّكان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9589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68917" y="259382"/>
            <a:ext cx="6096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/>
            <a:r>
              <a:rPr lang="ar-JO" sz="4000" dirty="0" smtClean="0"/>
              <a:t>لماذا طارَ العُصفورُ سعيدًا ؟	</a:t>
            </a:r>
          </a:p>
          <a:p>
            <a:pPr algn="r" rtl="1"/>
            <a:r>
              <a:rPr lang="ar-JO" sz="4000" dirty="0" smtClean="0"/>
              <a:t>☐لأنهُ أصبَحَ حُرًا</a:t>
            </a:r>
          </a:p>
          <a:p>
            <a:pPr algn="r" rtl="1"/>
            <a:r>
              <a:rPr lang="ar-JO" sz="4000" dirty="0" smtClean="0"/>
              <a:t>☐لأنهُ وَجَدَ طَعامًا</a:t>
            </a:r>
          </a:p>
          <a:p>
            <a:pPr algn="r" rtl="1"/>
            <a:r>
              <a:rPr lang="ar-JO" sz="4000" dirty="0" smtClean="0"/>
              <a:t>☐لأِنهُ أَصْبَحَ كَبيرًا</a:t>
            </a:r>
          </a:p>
          <a:p>
            <a:pPr algn="r" rtl="1"/>
            <a:r>
              <a:rPr lang="ar-JO" sz="4000" dirty="0" smtClean="0"/>
              <a:t>☐لأنهُ نامَ كَثيرًا</a:t>
            </a:r>
            <a:endParaRPr lang="en-US" sz="4000" dirty="0"/>
          </a:p>
        </p:txBody>
      </p:sp>
      <p:sp>
        <p:nvSpPr>
          <p:cNvPr id="4" name="Rectangle 3"/>
          <p:cNvSpPr/>
          <p:nvPr/>
        </p:nvSpPr>
        <p:spPr>
          <a:xfrm>
            <a:off x="5908183" y="3687901"/>
            <a:ext cx="6096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/>
            <a:r>
              <a:rPr lang="ar-JO" sz="4000" dirty="0" smtClean="0"/>
              <a:t>طارَ العُصفورُ حينًا وتَوقَّفَ حينًا :</a:t>
            </a:r>
          </a:p>
          <a:p>
            <a:pPr algn="r" rtl="1"/>
            <a:r>
              <a:rPr lang="ar-JO" sz="4000" dirty="0" smtClean="0"/>
              <a:t>☐لأنه تعب َ كثيرًا</a:t>
            </a:r>
          </a:p>
          <a:p>
            <a:pPr algn="r" rtl="1"/>
            <a:r>
              <a:rPr lang="ar-JO" sz="4000" dirty="0" smtClean="0"/>
              <a:t>☐لأنه أراد أن يتبعه طارق</a:t>
            </a:r>
          </a:p>
          <a:p>
            <a:pPr algn="r" rtl="1"/>
            <a:r>
              <a:rPr lang="ar-JO" sz="4000" dirty="0" smtClean="0"/>
              <a:t>☐لأنه أراد أن يأكل</a:t>
            </a:r>
          </a:p>
          <a:p>
            <a:pPr algn="r" rtl="1"/>
            <a:r>
              <a:rPr lang="ar-JO" sz="4000" dirty="0" smtClean="0"/>
              <a:t>☐لأنه لا يعرف الطَّريق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21410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1704" y="3071672"/>
            <a:ext cx="11207931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JO" sz="4000" dirty="0" smtClean="0"/>
              <a:t>أكتب إسمًا لكل مجموعة مما يلي: (استعن بمخزن الكلمات)	</a:t>
            </a:r>
          </a:p>
          <a:p>
            <a:pPr algn="r" rtl="1"/>
            <a:r>
              <a:rPr lang="ar-JO" sz="4000" dirty="0" smtClean="0"/>
              <a:t>حمامة   ،   عصفور    ،    نِسر   ،    غراب     :   ______</a:t>
            </a:r>
          </a:p>
          <a:p>
            <a:pPr algn="r" rtl="1"/>
            <a:r>
              <a:rPr lang="ar-JO" sz="4000" dirty="0" smtClean="0"/>
              <a:t>تَعِبَ     ،    خَرَجَ      ،   صارَ    ،    سَمِعَ      :   ______</a:t>
            </a:r>
          </a:p>
          <a:p>
            <a:pPr algn="r" rtl="1"/>
            <a:r>
              <a:rPr lang="ar-JO" sz="4000" dirty="0" smtClean="0"/>
              <a:t>في     ،     إلى       ،    عن    ،     من      :    ________</a:t>
            </a:r>
          </a:p>
          <a:p>
            <a:pPr algn="r" rtl="1"/>
            <a:r>
              <a:rPr lang="ar-JO" sz="4000" dirty="0" smtClean="0"/>
              <a:t>أسد   ،    أرنب      ،   فيل     ،     كلب      :   ______</a:t>
            </a:r>
            <a:endParaRPr lang="en-US" sz="4000" dirty="0"/>
          </a:p>
        </p:txBody>
      </p:sp>
      <p:sp>
        <p:nvSpPr>
          <p:cNvPr id="3" name="Rectangle 2"/>
          <p:cNvSpPr/>
          <p:nvPr/>
        </p:nvSpPr>
        <p:spPr>
          <a:xfrm>
            <a:off x="418011" y="490585"/>
            <a:ext cx="1107294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JO" sz="4000" dirty="0" smtClean="0"/>
              <a:t>مخزن الكلمات</a:t>
            </a:r>
          </a:p>
          <a:p>
            <a:pPr algn="r" rtl="1"/>
            <a:endParaRPr lang="ar-JO" sz="4000" dirty="0" smtClean="0"/>
          </a:p>
          <a:p>
            <a:pPr algn="r" rtl="1"/>
            <a:r>
              <a:rPr lang="ar-JO" sz="4000" dirty="0" smtClean="0"/>
              <a:t> حيوانات    -   أفعال ماضية     -     حروف    -</a:t>
            </a:r>
            <a:endParaRPr lang="en-US" sz="4000" dirty="0"/>
          </a:p>
        </p:txBody>
      </p:sp>
      <p:sp>
        <p:nvSpPr>
          <p:cNvPr id="4" name="Rectangle 3"/>
          <p:cNvSpPr/>
          <p:nvPr/>
        </p:nvSpPr>
        <p:spPr>
          <a:xfrm>
            <a:off x="1601841" y="1688796"/>
            <a:ext cx="11432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000" dirty="0" smtClean="0"/>
              <a:t>طُيور</a:t>
            </a:r>
            <a:r>
              <a:rPr lang="ar-JO" dirty="0" smtClean="0"/>
              <a:t> 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01997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2698" y="712487"/>
            <a:ext cx="1153450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JO" sz="4000" dirty="0" smtClean="0"/>
              <a:t>رتب الأحداث حسبَ تسلسلها في النّص بوضع الأرقام من ( 1 – 4) في المكان المناسب.	</a:t>
            </a:r>
          </a:p>
          <a:p>
            <a:pPr algn="r" rtl="1"/>
            <a:r>
              <a:rPr lang="ar-JO" sz="4000" dirty="0" smtClean="0"/>
              <a:t>ـــــ </a:t>
            </a:r>
            <a:r>
              <a:rPr lang="ar-JO" sz="4000" dirty="0" smtClean="0"/>
              <a:t>ضاعَ طارق عندما ابتعد عن الدار.</a:t>
            </a:r>
          </a:p>
          <a:p>
            <a:pPr algn="r" rtl="1"/>
            <a:r>
              <a:rPr lang="ar-JO" sz="4000" dirty="0" smtClean="0"/>
              <a:t>ـــــ </a:t>
            </a:r>
            <a:r>
              <a:rPr lang="ar-JO" sz="4000" dirty="0" smtClean="0"/>
              <a:t>أصبح </a:t>
            </a:r>
            <a:r>
              <a:rPr lang="ar-JO" sz="4000" dirty="0" smtClean="0"/>
              <a:t>طارق والعصفور ُ صديقين.</a:t>
            </a:r>
          </a:p>
          <a:p>
            <a:pPr algn="r" rtl="1"/>
            <a:r>
              <a:rPr lang="ar-JO" sz="4000" dirty="0" smtClean="0"/>
              <a:t>ـــــ </a:t>
            </a:r>
            <a:r>
              <a:rPr lang="ar-JO" sz="4000" dirty="0" smtClean="0"/>
              <a:t>أوصل </a:t>
            </a:r>
            <a:r>
              <a:rPr lang="ar-JO" sz="4000" dirty="0" smtClean="0"/>
              <a:t>العصفورُ طارقا إلى البيتِ .</a:t>
            </a:r>
          </a:p>
          <a:p>
            <a:pPr algn="r" rtl="1"/>
            <a:r>
              <a:rPr lang="ar-JO" sz="4000" dirty="0" smtClean="0"/>
              <a:t>__اعتنى </a:t>
            </a:r>
            <a:r>
              <a:rPr lang="ar-JO" sz="4000" dirty="0" smtClean="0"/>
              <a:t>طارق بالعصفور وأطلق سراحَهُ.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0856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1714</TotalTime>
  <Words>352</Words>
  <Application>Microsoft Office PowerPoint</Application>
  <PresentationFormat>Widescreen</PresentationFormat>
  <Paragraphs>79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rema.haddadin</dc:creator>
  <cp:lastModifiedBy>rema.haddadin</cp:lastModifiedBy>
  <cp:revision>12</cp:revision>
  <dcterms:created xsi:type="dcterms:W3CDTF">2023-01-21T14:16:30Z</dcterms:created>
  <dcterms:modified xsi:type="dcterms:W3CDTF">2023-01-25T08:39:19Z</dcterms:modified>
</cp:coreProperties>
</file>