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3" r:id="rId6"/>
    <p:sldId id="264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8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7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2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6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5657-F236-4D40-B453-020B5257531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2420-EFE8-4781-9F1C-B476BD15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1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9600" dirty="0" smtClean="0"/>
              <a:t>الخبّاز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372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40" y="176063"/>
            <a:ext cx="6620830" cy="6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217" y="649852"/>
            <a:ext cx="10802983" cy="367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5400" b="1" dirty="0"/>
              <a:t>طَلَبَتْ أُمُّ باسِمٍ مِنَ ابْنِها أَنْ يَشْتَرِيَ لَهُمْ </a:t>
            </a:r>
            <a:r>
              <a:rPr lang="ar-JO" sz="5400" b="1" dirty="0" smtClean="0"/>
              <a:t>خُبْزًا، </a:t>
            </a:r>
            <a:r>
              <a:rPr lang="ar-JO" sz="5400" b="1" dirty="0"/>
              <a:t>ذَهَبَ بِاسِمٌ إِلَى </a:t>
            </a:r>
            <a:r>
              <a:rPr lang="ar-JO" sz="5400" b="1" dirty="0" smtClean="0"/>
              <a:t>الْمَخْبَزِ، </a:t>
            </a:r>
            <a:r>
              <a:rPr lang="ar-JO" sz="5400" b="1" dirty="0"/>
              <a:t>فَرَأَى </a:t>
            </a:r>
            <a:r>
              <a:rPr lang="ar-JO" sz="5400" b="1" dirty="0" smtClean="0"/>
              <a:t>الْخَبَّازَ </a:t>
            </a:r>
            <a:r>
              <a:rPr lang="ar-JO" sz="5400" b="1" dirty="0" smtClean="0"/>
              <a:t>يَرْقُّ </a:t>
            </a:r>
            <a:r>
              <a:rPr lang="ar-JO" sz="5400" b="1" dirty="0"/>
              <a:t>الْعَجِينَ </a:t>
            </a:r>
            <a:r>
              <a:rPr lang="ar-JO" sz="5400" b="1" dirty="0" smtClean="0"/>
              <a:t>بِسُرْعَةٍ </a:t>
            </a:r>
            <a:r>
              <a:rPr lang="ar-JO" sz="5400" b="1" dirty="0"/>
              <a:t>كَبِيرَةٍ،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5139553"/>
            <a:ext cx="9588137" cy="118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002715"/>
            <a:ext cx="118480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7200" dirty="0"/>
              <a:t>حَتَّى إِذَا اسْتَدارَ وَضَعَهُ عَلى خَشَبَةٍ طَوِيلَةٍ، وَرَمَى بِهِ إلى بيتِ النَّارِ. كَانَ الْخَبّازُ مَاهِرًا، وَكَانَ الْعَرَفُ يَقْطُرُ مِنْ جَبينِهِ.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63" y="5799581"/>
            <a:ext cx="555892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136" y="869407"/>
            <a:ext cx="11377748" cy="475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JO" dirty="0"/>
          </a:p>
          <a:p>
            <a:pPr algn="r" rtl="1">
              <a:lnSpc>
                <a:spcPct val="150000"/>
              </a:lnSpc>
            </a:pPr>
            <a:r>
              <a:rPr lang="ar-JO" sz="6600" b="1" dirty="0" smtClean="0"/>
              <a:t>عادَ </a:t>
            </a:r>
            <a:r>
              <a:rPr lang="ar-JO" sz="6600" b="1" dirty="0"/>
              <a:t>باسِمٌ إِلَى الْبَيْتِ يَحْمِلُ </a:t>
            </a:r>
            <a:r>
              <a:rPr lang="ar-JO" sz="6600" b="1" dirty="0" smtClean="0"/>
              <a:t>الْخُبْزَ </a:t>
            </a:r>
            <a:r>
              <a:rPr lang="ar-JO" sz="6600" b="1" dirty="0"/>
              <a:t>السَّاخِنَ، وَقَالَ لِوَالِدِهِ: عَمَلُ </a:t>
            </a:r>
            <a:r>
              <a:rPr lang="ar-JO" sz="6600" b="1" dirty="0" smtClean="0"/>
              <a:t>الْخَبَّازِ </a:t>
            </a:r>
            <a:r>
              <a:rPr lang="ar-JO" sz="6600" b="1" dirty="0"/>
              <a:t>شَاقٌ يَا أَبي . قالَ الْوَالِدُ: نَعَمْ، إِنَّهُ يَعْمَلُ بِلا </a:t>
            </a:r>
            <a:r>
              <a:rPr lang="ar-JO" sz="6600" b="1" dirty="0" smtClean="0"/>
              <a:t>كَلَلٍ لِإِطْعَامِنَا</a:t>
            </a:r>
            <a:endParaRPr lang="ar-JO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5992314"/>
            <a:ext cx="7886563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" y="388761"/>
            <a:ext cx="113516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8800" b="1" dirty="0" smtClean="0"/>
              <a:t>الْخُبْزَ </a:t>
            </a:r>
            <a:r>
              <a:rPr lang="ar-JO" sz="8800" b="1" dirty="0"/>
              <a:t>الشَّهِيَّ، إِيَّاكَ يَا بُنَيَّ، أَنْ تَرْمِيَ </a:t>
            </a:r>
            <a:r>
              <a:rPr lang="ar-JO" sz="8800" b="1" dirty="0" smtClean="0"/>
              <a:t>الْخُبْزَ </a:t>
            </a:r>
            <a:r>
              <a:rPr lang="ar-JO" sz="8800" b="1" dirty="0"/>
              <a:t>الزّائِدَ عَنِ الْأَكْلِ، </a:t>
            </a:r>
            <a:r>
              <a:rPr lang="ar-JO" sz="8800" b="1" dirty="0" smtClean="0"/>
              <a:t>فَالْخُبْزُ </a:t>
            </a:r>
            <a:r>
              <a:rPr lang="ar-JO" sz="8800" b="1" dirty="0"/>
              <a:t>نِعْمَةٌ مِنَ الله يا وَلَدي، يَجِبُّ أَنْ نُحافِظَ عَلَيْها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51" y="6001702"/>
            <a:ext cx="676656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79" y="454380"/>
            <a:ext cx="7647238" cy="55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22" y="663425"/>
            <a:ext cx="8232761" cy="508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100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الخبّاز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الخبّاز</dc:title>
  <dc:creator>rema.haddadin</dc:creator>
  <cp:lastModifiedBy>rema.haddadin</cp:lastModifiedBy>
  <cp:revision>7</cp:revision>
  <dcterms:created xsi:type="dcterms:W3CDTF">2023-01-15T19:40:27Z</dcterms:created>
  <dcterms:modified xsi:type="dcterms:W3CDTF">2023-01-18T07:56:36Z</dcterms:modified>
</cp:coreProperties>
</file>