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27F9C-F642-4BAB-8F34-13D8305B5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B9D24-BD45-4E1B-A189-2E9FAB0BD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C24C6-E8C0-4785-9276-3A74A2BDE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BF4D9-6614-40E5-86E5-A778487C1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CC822-FCC2-4A67-852F-A35CDD09D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A325-5F9C-44BF-9E76-51743D4D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8642C5-B1F0-47B0-B6F1-A327DEECC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14507-1808-4994-92D7-4DBFE9C85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7779D-88E9-4FC4-BFD9-05E612A10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ABE50-5613-4752-ABE0-053915168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6945D-8B27-4193-AA2D-AA7DC2B9F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22443-D337-4015-8ADE-A06E5BBBF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DF6DC-413B-4C94-8AF5-5EE13EEC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24B45-3A4F-44F2-84CE-3DB19D32B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6B3DB-C992-40C3-9C69-96815290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7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B3B7F-C7F3-45ED-8BA1-BCB4CA6E6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2392-B398-46D4-8B34-18AD6B49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8B5C9-624E-4B7A-8B63-776A28F2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BB7CE-27DF-4B90-BD70-3CF0D751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4CD63-D07C-4F66-9A87-8DBD2A0E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7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80C5-DB8D-4ACB-8C78-B345CB046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47A80-74CC-48BC-AC6D-C3468E7C5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B771B-6D10-4042-89AD-F908F452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9ABEB-E406-497D-A66B-2BC9810F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550F7-D0CC-4582-9269-3DF966C1F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22B3C-61ED-4925-8313-4A6BEFEFB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395D0-B72C-4A85-A235-8B599AAC5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C3743-0076-4AE3-ADA5-D1A4E4B55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3BDDC-36B4-4F63-AFC5-13B1E44E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DC4E7-289A-442F-B0F0-1272B5A03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FDA25-0D9D-42CF-9515-10AAE9EF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8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D89F-8F17-4EDE-BF51-B91D30395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C13FA-3A7B-4D29-8417-CA3A5FB98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7FF10-F6E8-4082-BD72-CB9C51566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2D2A3-8A03-4117-B462-32978C652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2B006E-3C2D-471E-BE5C-B38179DBFB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05CF09-7368-4496-AB92-A6A194B4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AC17A0-177B-48CA-AEC5-25FA509CF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E2DB6-0AB2-461C-9733-EBFDC423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2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6E55F-B881-4729-8338-2AC3E0B5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CEC451-82DB-4A6E-8B96-3A76E1511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F700CE-B50D-4D82-B711-DCAEAF42C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D9B19-9F90-40E4-908D-80DE0323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6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92E6B1-C034-48F1-9A91-74AAAABD5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9F1BA-33A1-4FBE-9CD9-2F623705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8187E-F5FC-46FB-8DAB-EFE5DD7D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2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607D3-E0E9-4006-A142-D4A8ACA05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05BC-DD93-4A37-82ED-59610DD5A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A7C0A4-983E-458E-B041-7E565E26E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E8267-2163-4132-B0AF-2C57BEF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8EC84-EF0D-4364-9336-812EC393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C823A-1E1B-4256-B06C-662074D5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3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280E-5903-4B87-AD1F-6DA26466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3AD22-7FBC-4099-9167-F02B170A0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5B70C-E054-4C31-9808-460C31590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22705-7351-4FCE-8436-BC7F13CBD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3C91C-EF8B-4164-867C-23ABBE4C1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07214-3EE7-47BF-AB2B-D2789A0C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7CCAC7-D312-4392-8CF6-8554010B1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0792F-F0FD-4D4A-BDFA-1C89C6934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C403C-470E-4124-9923-5113F0AAF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B01C0-D1C3-47E0-8134-1AB158028E3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392F9-00D7-44FE-9C5C-D9D58B29C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C4794-2FD7-4F1A-ACB8-978DF92DE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FE9AE-0044-4963-82B4-2352D51B6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4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02F317-6BDB-4D6C-A680-644D099F9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678" y="344557"/>
            <a:ext cx="10230679" cy="613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n.abumariam</dc:creator>
  <cp:lastModifiedBy>n.abumariam</cp:lastModifiedBy>
  <cp:revision>2</cp:revision>
  <dcterms:created xsi:type="dcterms:W3CDTF">2023-01-16T08:06:00Z</dcterms:created>
  <dcterms:modified xsi:type="dcterms:W3CDTF">2023-01-17T08:48:24Z</dcterms:modified>
</cp:coreProperties>
</file>