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52E2A-CC91-4F1F-B8F1-B248CEF05F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29CF40-D0DB-4539-AF26-E0D35EAABB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13E93B-D9F8-4450-A79F-DAB0DD512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09DFA-CFD1-4868-8C34-366ACDFB3348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8FAE2D-139C-41C6-B822-FF81C590E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91B585-637A-4A80-9F7E-6D7B3F7DA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ADF7C-3658-487A-B579-2533CDEE27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713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D4BD74-C643-4543-B985-6F5E1B4A3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ADABD0-6404-4C7B-82B7-357553AF89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E6347B-95C0-4174-A286-DB71A0B43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09DFA-CFD1-4868-8C34-366ACDFB3348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4A5356-B337-474E-88CA-95508E7FD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D4B233-8558-45AC-9A65-EE6281FD5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ADF7C-3658-487A-B579-2533CDEE27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176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FB9BC0-F55A-4637-B1C4-B050EE2D8E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93A222-E3AD-4A24-90A7-C6756DE44C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6133FB-C083-4B95-99B0-6AFEED592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09DFA-CFD1-4868-8C34-366ACDFB3348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F32BA8-A2D2-4112-8EC5-C5596F7CE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B3FB07-F747-4BA0-A671-DBBB36755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ADF7C-3658-487A-B579-2533CDEE27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092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DCB307-BC03-48DC-B5B8-04E7F9415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7ADFF8-6B06-4055-B240-8703594E4E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D69546-8BB6-4C20-ABB0-11EB8B4CF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09DFA-CFD1-4868-8C34-366ACDFB3348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DACD34-2903-4315-91F4-46E3ABD66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B1B6B1-FF2B-4E00-BE5C-D1E13A8A0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ADF7C-3658-487A-B579-2533CDEE27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545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68011-6D60-4E53-9B3C-6E9B1123E0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06421F-B4E5-4BBF-86A9-683173A493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E3E1C2-9F29-4B91-8432-86307232F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09DFA-CFD1-4868-8C34-366ACDFB3348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FAE871-0CBD-48E4-8579-C7985AD26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7E882D-EC5C-485E-A514-EA9232078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ADF7C-3658-487A-B579-2533CDEE27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438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DE0C9-B956-429E-B18B-575EF452A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EAA64E-E97C-4794-9EAC-D9B1DFA3DF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83CC95-3234-4E52-B86D-023CF76F45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120971-A942-4114-BE5F-653F5CE0D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09DFA-CFD1-4868-8C34-366ACDFB3348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D3BAF3-716E-4D5C-A783-7CE87ABAD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611B57-17E1-4B44-BF0D-EAE547F87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ADF7C-3658-487A-B579-2533CDEE27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310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F7152-D8EE-4DB3-B720-62F8074D28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BC9F5C-09E3-41BE-8A71-E9E5555867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913A40-3E61-42E9-93FF-617611A275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323397-39DF-436C-93F7-B409DAE0CC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91BEFA-F44E-40ED-9E1B-AE1B7F070F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A701036-1179-4A8E-AAA8-0BEE80D61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09DFA-CFD1-4868-8C34-366ACDFB3348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FFCC38D-29EF-4A50-B5F8-6CA818816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4E5A6E-009B-4A48-8E8B-E4D27F557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ADF7C-3658-487A-B579-2533CDEE27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117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37377-65E4-48C7-814A-0B03788564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20726FA-8FD7-41BF-BAD6-AC176F545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09DFA-CFD1-4868-8C34-366ACDFB3348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D185B2-E2EF-47DF-A0C2-16985343B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B93760-5786-4F9A-8C47-C26656DC1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ADF7C-3658-487A-B579-2533CDEE27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583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4EA8348-0320-4BB2-8F92-7EB8FD3CF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09DFA-CFD1-4868-8C34-366ACDFB3348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5A1EB9-8F0B-4C68-B4A7-5F82687C4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8B19B8-384A-4C24-A0A0-F090A36DD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ADF7C-3658-487A-B579-2533CDEE27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662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192B5-0538-43B9-9857-4DCAF0521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AE70E8-F3C6-4FA3-A467-16115EF5EB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A670A0-585A-41FF-AC67-2811DFBA5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314D83-ED48-491D-8ABE-862A766A6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09DFA-CFD1-4868-8C34-366ACDFB3348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82FD64-75FF-40E3-83DC-A7F041F07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4F6CA8-0D3A-4E22-A13C-A48743708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ADF7C-3658-487A-B579-2533CDEE27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050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91F66E-DCDF-43F4-9C46-F1EFF6D53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FF4A87-9F70-419B-B52F-927E70B0C9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C38CE3-32B0-4A59-8F49-444BCDB49F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C21D17-83F2-4F9F-BD39-AD5945FE9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09DFA-CFD1-4868-8C34-366ACDFB3348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88F7D3-C35C-4163-9FD8-0281429180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A1D909-A086-4111-AD05-35BD44D49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ADF7C-3658-487A-B579-2533CDEE27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745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E6FC94-6F02-4E47-BFF0-31B9E17B8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F0AC95-DB7E-4E86-8204-09F6A0094B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7D5CB9-A8F6-40EF-934C-B8ECA40F4D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09DFA-CFD1-4868-8C34-366ACDFB3348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1F12B4-9C2A-417C-ACC3-4DBA3346CC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E67749-7511-4E6C-A0BA-83FC77070B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AADF7C-3658-487A-B579-2533CDEE27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478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2C65DD3-6828-431A-AD8A-23777D92F7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2053" y="887896"/>
            <a:ext cx="8627164" cy="539363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26FC444-7C73-475B-9258-1C30AA16B1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9515" y="454508"/>
            <a:ext cx="2809875" cy="866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5614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6CFE36E-AEA0-45DD-B858-1A824127A5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5861" y="583095"/>
            <a:ext cx="10137914" cy="5870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84986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n.abumariam</dc:creator>
  <cp:lastModifiedBy>n.abumariam</cp:lastModifiedBy>
  <cp:revision>3</cp:revision>
  <dcterms:created xsi:type="dcterms:W3CDTF">2023-01-14T12:29:19Z</dcterms:created>
  <dcterms:modified xsi:type="dcterms:W3CDTF">2023-01-16T07:49:08Z</dcterms:modified>
</cp:coreProperties>
</file>