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2E2A-CC91-4F1F-B8F1-B248CEF05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9CF40-D0DB-4539-AF26-E0D35EAAB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E93B-D9F8-4450-A79F-DAB0DD51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FAE2D-139C-41C6-B822-FF81C590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1B585-637A-4A80-9F7E-6D7B3F7D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1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BD74-C643-4543-B985-6F5E1B4A3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DABD0-6404-4C7B-82B7-357553AF8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6347B-95C0-4174-A286-DB71A0B4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A5356-B337-474E-88CA-95508E7F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4B233-8558-45AC-9A65-EE6281FD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B9BC0-F55A-4637-B1C4-B050EE2D8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3A222-E3AD-4A24-90A7-C6756DE44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133FB-C083-4B95-99B0-6AFEED59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32BA8-A2D2-4112-8EC5-C5596F7C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FB07-F747-4BA0-A671-DBBB3675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B307-BC03-48DC-B5B8-04E7F941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ADFF8-6B06-4055-B240-8703594E4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69546-8BB6-4C20-ABB0-11EB8B4C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ACD34-2903-4315-91F4-46E3ABD6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1B6B1-FF2B-4E00-BE5C-D1E13A8A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68011-6D60-4E53-9B3C-6E9B1123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6421F-B4E5-4BBF-86A9-683173A49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3E1C2-9F29-4B91-8432-86307232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AE871-0CBD-48E4-8579-C7985AD2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E882D-EC5C-485E-A514-EA923207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3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E0C9-B956-429E-B18B-575EF452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A64E-E97C-4794-9EAC-D9B1DFA3D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3CC95-3234-4E52-B86D-023CF76F4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20971-A942-4114-BE5F-653F5CE0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3BAF3-716E-4D5C-A783-7CE87ABAD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1B57-17E1-4B44-BF0D-EAE547F8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1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7152-D8EE-4DB3-B720-62F8074D2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C9F5C-09E3-41BE-8A71-E9E555586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13A40-3E61-42E9-93FF-617611A27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23397-39DF-436C-93F7-B409DAE0C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1BEFA-F44E-40ED-9E1B-AE1B7F070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01036-1179-4A8E-AAA8-0BEE80D6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CC38D-29EF-4A50-B5F8-6CA81881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4E5A6E-009B-4A48-8E8B-E4D27F55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7377-65E4-48C7-814A-0B0378856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726FA-8FD7-41BF-BAD6-AC176F54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185B2-E2EF-47DF-A0C2-16985343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93760-5786-4F9A-8C47-C26656DC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8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A8348-0320-4BB2-8F92-7EB8FD3C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A1EB9-8F0B-4C68-B4A7-5F82687C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B19B8-384A-4C24-A0A0-F090A36D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92B5-0538-43B9-9857-4DCAF0521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E70E8-F3C6-4FA3-A467-16115EF5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670A0-585A-41FF-AC67-2811DFBA5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14D83-ED48-491D-8ABE-862A766A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2FD64-75FF-40E3-83DC-A7F041F0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F6CA8-0D3A-4E22-A13C-A4874370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5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F66E-DCDF-43F4-9C46-F1EFF6D5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FF4A87-9F70-419B-B52F-927E70B0C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38CE3-32B0-4A59-8F49-444BCDB49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21D17-83F2-4F9F-BD39-AD5945FE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8F7D3-C35C-4163-9FD8-02814291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1D909-A086-4111-AD05-35BD44D4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6FC94-6F02-4E47-BFF0-31B9E17B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0AC95-DB7E-4E86-8204-09F6A0094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D5CB9-A8F6-40EF-934C-B8ECA40F4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9DFA-CFD1-4868-8C34-366ACDFB3348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12B4-9C2A-417C-ACC3-4DBA3346C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67749-7511-4E6C-A0BA-83FC77070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DF7C-3658-487A-B579-2533CDEE2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C65DD3-6828-431A-AD8A-23777D92F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053" y="887896"/>
            <a:ext cx="8627164" cy="53936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6FC444-7C73-475B-9258-1C30AA16B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515" y="454508"/>
            <a:ext cx="28098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CFE36E-AEA0-45DD-B858-1A824127A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1" y="583095"/>
            <a:ext cx="10137914" cy="587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9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n.abumariam</dc:creator>
  <cp:lastModifiedBy>n.abumariam</cp:lastModifiedBy>
  <cp:revision>3</cp:revision>
  <dcterms:created xsi:type="dcterms:W3CDTF">2023-01-14T12:29:19Z</dcterms:created>
  <dcterms:modified xsi:type="dcterms:W3CDTF">2023-01-16T07:49:08Z</dcterms:modified>
</cp:coreProperties>
</file>